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10.svg" ContentType="image/svg+xml"/>
  <Override PartName="/ppt/media/image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Calibri" panose="020F0502020204030204" charset="0"/>
      <p:regular r:id="rId17"/>
      <p:bold r:id="rId18"/>
      <p:italic r:id="rId19"/>
      <p:boldItalic r:id="rId20"/>
    </p:embeddedFont>
  </p:embeddedFontLst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7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098286"/>
            <a:ext cx="18288000" cy="5188714"/>
            <a:chOff x="0" y="0"/>
            <a:chExt cx="4816593" cy="13665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66575"/>
            </a:xfrm>
            <a:custGeom>
              <a:avLst/>
              <a:gdLst/>
              <a:ahLst/>
              <a:cxnLst/>
              <a:rect l="l" t="t" r="r" b="b"/>
              <a:pathLst>
                <a:path w="4816592" h="1366575">
                  <a:moveTo>
                    <a:pt x="0" y="0"/>
                  </a:moveTo>
                  <a:lnTo>
                    <a:pt x="4816592" y="0"/>
                  </a:lnTo>
                  <a:lnTo>
                    <a:pt x="4816592" y="1366575"/>
                  </a:lnTo>
                  <a:lnTo>
                    <a:pt x="0" y="1366575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4142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150852" y="1372434"/>
            <a:ext cx="16350281" cy="8141620"/>
            <a:chOff x="0" y="0"/>
            <a:chExt cx="1938423" cy="9652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8423" cy="965237"/>
            </a:xfrm>
            <a:custGeom>
              <a:avLst/>
              <a:gdLst/>
              <a:ahLst/>
              <a:cxnLst/>
              <a:rect l="l" t="t" r="r" b="b"/>
              <a:pathLst>
                <a:path w="1938423" h="965237">
                  <a:moveTo>
                    <a:pt x="0" y="0"/>
                  </a:moveTo>
                  <a:lnTo>
                    <a:pt x="1938423" y="0"/>
                  </a:lnTo>
                  <a:lnTo>
                    <a:pt x="1938423" y="965237"/>
                  </a:lnTo>
                  <a:lnTo>
                    <a:pt x="0" y="965237"/>
                  </a:lnTo>
                  <a:close/>
                </a:path>
              </a:pathLst>
            </a:custGeom>
            <a:solidFill>
              <a:srgbClr val="1E2F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938423" cy="965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795795" y="1028700"/>
            <a:ext cx="16350281" cy="8139173"/>
            <a:chOff x="0" y="0"/>
            <a:chExt cx="1938423" cy="9649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8423" cy="964947"/>
            </a:xfrm>
            <a:custGeom>
              <a:avLst/>
              <a:gdLst/>
              <a:ahLst/>
              <a:cxnLst/>
              <a:rect l="l" t="t" r="r" b="b"/>
              <a:pathLst>
                <a:path w="1938423" h="964947">
                  <a:moveTo>
                    <a:pt x="0" y="0"/>
                  </a:moveTo>
                  <a:lnTo>
                    <a:pt x="1938423" y="0"/>
                  </a:lnTo>
                  <a:lnTo>
                    <a:pt x="1938423" y="964947"/>
                  </a:lnTo>
                  <a:lnTo>
                    <a:pt x="0" y="96494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1938423" cy="964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822058" y="1054401"/>
            <a:ext cx="16297756" cy="1189227"/>
            <a:chOff x="0" y="0"/>
            <a:chExt cx="1932195" cy="1409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32195" cy="140990"/>
            </a:xfrm>
            <a:custGeom>
              <a:avLst/>
              <a:gdLst/>
              <a:ahLst/>
              <a:cxnLst/>
              <a:rect l="l" t="t" r="r" b="b"/>
              <a:pathLst>
                <a:path w="1932195" h="140990">
                  <a:moveTo>
                    <a:pt x="0" y="0"/>
                  </a:moveTo>
                  <a:lnTo>
                    <a:pt x="1932195" y="0"/>
                  </a:lnTo>
                  <a:lnTo>
                    <a:pt x="1932195" y="140990"/>
                  </a:lnTo>
                  <a:lnTo>
                    <a:pt x="0" y="140990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932195" cy="1409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412721" y="1478714"/>
            <a:ext cx="389134" cy="340493"/>
            <a:chOff x="0" y="0"/>
            <a:chExt cx="812800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838750" y="1478714"/>
            <a:ext cx="389134" cy="340493"/>
            <a:chOff x="0" y="0"/>
            <a:chExt cx="812800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2264779" y="1478714"/>
            <a:ext cx="389134" cy="340493"/>
            <a:chOff x="0" y="0"/>
            <a:chExt cx="812800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3" name="Group 23"/>
          <p:cNvGrpSpPr/>
          <p:nvPr/>
        </p:nvGrpSpPr>
        <p:grpSpPr>
          <a:xfrm rot="-5400000">
            <a:off x="2690808" y="1478714"/>
            <a:ext cx="389134" cy="340493"/>
            <a:chOff x="0" y="0"/>
            <a:chExt cx="812800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6" name="Group 26"/>
          <p:cNvGrpSpPr/>
          <p:nvPr/>
        </p:nvGrpSpPr>
        <p:grpSpPr>
          <a:xfrm rot="-5400000">
            <a:off x="3116837" y="1478714"/>
            <a:ext cx="389134" cy="340493"/>
            <a:chOff x="0" y="0"/>
            <a:chExt cx="812800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0" name="Freeform 30"/>
          <p:cNvSpPr/>
          <p:nvPr/>
        </p:nvSpPr>
        <p:spPr>
          <a:xfrm>
            <a:off x="15279906" y="1143354"/>
            <a:ext cx="1107052" cy="1043349"/>
          </a:xfrm>
          <a:custGeom>
            <a:avLst/>
            <a:gdLst/>
            <a:ahLst/>
            <a:cxnLst/>
            <a:rect l="l" t="t" r="r" b="b"/>
            <a:pathLst>
              <a:path w="1107052" h="1043349">
                <a:moveTo>
                  <a:pt x="0" y="0"/>
                </a:moveTo>
                <a:lnTo>
                  <a:pt x="1107051" y="0"/>
                </a:lnTo>
                <a:lnTo>
                  <a:pt x="1107051" y="1043349"/>
                </a:lnTo>
                <a:lnTo>
                  <a:pt x="0" y="1043349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r="-181814" b="-119033"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9804613" y="6853428"/>
            <a:ext cx="7315200" cy="2404872"/>
          </a:xfrm>
          <a:custGeom>
            <a:avLst/>
            <a:gdLst/>
            <a:ahLst/>
            <a:cxnLst/>
            <a:rect l="l" t="t" r="r" b="b"/>
            <a:pathLst>
              <a:path w="7315200" h="2404872">
                <a:moveTo>
                  <a:pt x="0" y="0"/>
                </a:moveTo>
                <a:lnTo>
                  <a:pt x="7315200" y="0"/>
                </a:lnTo>
                <a:lnTo>
                  <a:pt x="7315200" y="2404872"/>
                </a:lnTo>
                <a:lnTo>
                  <a:pt x="0" y="2404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437042" y="4338288"/>
            <a:ext cx="10106382" cy="2037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05"/>
              </a:lnSpc>
            </a:pPr>
            <a:r>
              <a:rPr lang="en-US" sz="14025">
                <a:solidFill>
                  <a:srgbClr val="1E1E1E"/>
                </a:solidFill>
                <a:latin typeface="思源黑体 3" panose="020B0500000000000000" charset="-122"/>
                <a:ea typeface="思源黑体 3" panose="020B0500000000000000" charset="-122"/>
                <a:cs typeface="思源黑体 3" panose="020B0500000000000000" charset="-122"/>
                <a:sym typeface="思源黑体 3" panose="020B0500000000000000" charset="-122"/>
              </a:rPr>
              <a:t>汇报模板</a:t>
            </a:r>
            <a:endParaRPr lang="en-US" sz="14025">
              <a:solidFill>
                <a:srgbClr val="1E1E1E"/>
              </a:solidFill>
              <a:latin typeface="思源黑体 3" panose="020B0500000000000000" charset="-122"/>
              <a:ea typeface="思源黑体 3" panose="020B0500000000000000" charset="-122"/>
              <a:cs typeface="思源黑体 3" panose="020B0500000000000000" charset="-122"/>
              <a:sym typeface="思源黑体 3" panose="020B05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313182" y="2809769"/>
            <a:ext cx="6520051" cy="1236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45"/>
              </a:lnSpc>
            </a:pPr>
            <a:r>
              <a:rPr lang="en-US" sz="761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复旦大学PPT </a:t>
            </a:r>
            <a:endParaRPr lang="en-US" sz="761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34" name="Group 34"/>
          <p:cNvGrpSpPr/>
          <p:nvPr/>
        </p:nvGrpSpPr>
        <p:grpSpPr>
          <a:xfrm rot="0">
            <a:off x="3055621" y="7070551"/>
            <a:ext cx="6270371" cy="622092"/>
            <a:chOff x="0" y="0"/>
            <a:chExt cx="8360495" cy="829456"/>
          </a:xfrm>
        </p:grpSpPr>
        <p:grpSp>
          <p:nvGrpSpPr>
            <p:cNvPr id="35" name="Group 35"/>
            <p:cNvGrpSpPr/>
            <p:nvPr/>
          </p:nvGrpSpPr>
          <p:grpSpPr>
            <a:xfrm rot="0">
              <a:off x="0" y="0"/>
              <a:ext cx="3907537" cy="829456"/>
              <a:chOff x="0" y="0"/>
              <a:chExt cx="674911" cy="143264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74911" cy="143264"/>
              </a:xfrm>
              <a:custGeom>
                <a:avLst/>
                <a:gdLst/>
                <a:ahLst/>
                <a:cxnLst/>
                <a:rect l="l" t="t" r="r" b="b"/>
                <a:pathLst>
                  <a:path w="674911" h="143264">
                    <a:moveTo>
                      <a:pt x="0" y="0"/>
                    </a:moveTo>
                    <a:lnTo>
                      <a:pt x="674911" y="0"/>
                    </a:lnTo>
                    <a:lnTo>
                      <a:pt x="674911" y="143264"/>
                    </a:lnTo>
                    <a:lnTo>
                      <a:pt x="0" y="143264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1E1E1E"/>
                </a:solidFill>
                <a:prstDash val="solid"/>
                <a:miter/>
              </a:ln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0"/>
                <a:ext cx="674911" cy="143264"/>
              </a:xfrm>
              <a:prstGeom prst="rect">
                <a:avLst/>
              </a:prstGeom>
            </p:spPr>
            <p:txBody>
              <a:bodyPr lIns="48322" tIns="48322" rIns="48322" bIns="48322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 rot="0">
              <a:off x="4452958" y="0"/>
              <a:ext cx="3907537" cy="829456"/>
              <a:chOff x="0" y="0"/>
              <a:chExt cx="674911" cy="143264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674911" cy="143264"/>
              </a:xfrm>
              <a:custGeom>
                <a:avLst/>
                <a:gdLst/>
                <a:ahLst/>
                <a:cxnLst/>
                <a:rect l="l" t="t" r="r" b="b"/>
                <a:pathLst>
                  <a:path w="674911" h="143264">
                    <a:moveTo>
                      <a:pt x="0" y="0"/>
                    </a:moveTo>
                    <a:lnTo>
                      <a:pt x="674911" y="0"/>
                    </a:lnTo>
                    <a:lnTo>
                      <a:pt x="674911" y="143264"/>
                    </a:lnTo>
                    <a:lnTo>
                      <a:pt x="0" y="143264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1E1E1E"/>
                </a:solidFill>
                <a:prstDash val="solid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0"/>
                <a:ext cx="674911" cy="143264"/>
              </a:xfrm>
              <a:prstGeom prst="rect">
                <a:avLst/>
              </a:prstGeom>
            </p:spPr>
            <p:txBody>
              <a:bodyPr lIns="48322" tIns="48322" rIns="48322" bIns="48322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sp>
          <p:nvSpPr>
            <p:cNvPr id="41" name="TextBox 41"/>
            <p:cNvSpPr txBox="1"/>
            <p:nvPr/>
          </p:nvSpPr>
          <p:spPr>
            <a:xfrm>
              <a:off x="157739" y="105544"/>
              <a:ext cx="3592060" cy="549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5"/>
                </a:lnSpc>
              </a:pPr>
              <a:r>
                <a:rPr lang="en-US" sz="2745" b="1">
                  <a:solidFill>
                    <a:srgbClr val="1E1E1E"/>
                  </a:solidFill>
                  <a:latin typeface="思源黑体 2 Medium" panose="020B0600000000000000" charset="-122"/>
                  <a:ea typeface="思源黑体 2 Medium" panose="020B0600000000000000" charset="-122"/>
                  <a:cs typeface="思源黑体 2 Medium" panose="020B0600000000000000" charset="-122"/>
                  <a:sym typeface="思源黑体 2 Medium" panose="020B0600000000000000" charset="-122"/>
                </a:rPr>
                <a:t>汇报人： 团团</a:t>
              </a:r>
              <a:endParaRPr lang="en-US" sz="2745" b="1">
                <a:solidFill>
                  <a:srgbClr val="1E1E1E"/>
                </a:solidFill>
                <a:latin typeface="思源黑体 2 Medium" panose="020B0600000000000000" charset="-122"/>
                <a:ea typeface="思源黑体 2 Medium" panose="020B0600000000000000" charset="-122"/>
                <a:cs typeface="思源黑体 2 Medium" panose="020B0600000000000000" charset="-122"/>
                <a:sym typeface="思源黑体 2 Medium" panose="020B0600000000000000" charset="-122"/>
              </a:endParaRP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4610696" y="105544"/>
              <a:ext cx="3592060" cy="549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95"/>
                </a:lnSpc>
              </a:pPr>
              <a:r>
                <a:rPr lang="en-US" sz="2745" b="1">
                  <a:solidFill>
                    <a:srgbClr val="1E1E1E"/>
                  </a:solidFill>
                  <a:latin typeface="思源黑体 2 Medium" panose="020B0600000000000000" charset="-122"/>
                  <a:ea typeface="思源黑体 2 Medium" panose="020B0600000000000000" charset="-122"/>
                  <a:cs typeface="思源黑体 2 Medium" panose="020B0600000000000000" charset="-122"/>
                  <a:sym typeface="思源黑体 2 Medium" panose="020B0600000000000000" charset="-122"/>
                </a:rPr>
                <a:t>   时间：</a:t>
              </a:r>
              <a:endParaRPr lang="en-US" sz="2745" b="1">
                <a:solidFill>
                  <a:srgbClr val="1E1E1E"/>
                </a:solidFill>
                <a:latin typeface="思源黑体 2 Medium" panose="020B0600000000000000" charset="-122"/>
                <a:ea typeface="思源黑体 2 Medium" panose="020B0600000000000000" charset="-122"/>
                <a:cs typeface="思源黑体 2 Medium" panose="020B0600000000000000" charset="-122"/>
                <a:sym typeface="思源黑体 2 Medium" panose="020B0600000000000000" charset="-122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2467" y="2646308"/>
            <a:ext cx="3466871" cy="3466871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3038213" y="3891782"/>
            <a:ext cx="1713257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文本</a:t>
            </a:r>
            <a:endParaRPr lang="en-US" sz="660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grpSp>
        <p:nvGrpSpPr>
          <p:cNvPr id="18" name="Group 18"/>
          <p:cNvGrpSpPr/>
          <p:nvPr/>
        </p:nvGrpSpPr>
        <p:grpSpPr>
          <a:xfrm rot="0">
            <a:off x="1961257" y="6111752"/>
            <a:ext cx="3869291" cy="648542"/>
            <a:chOff x="0" y="0"/>
            <a:chExt cx="1019073" cy="17080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19073" cy="170809"/>
            </a:xfrm>
            <a:custGeom>
              <a:avLst/>
              <a:gdLst/>
              <a:ahLst/>
              <a:cxnLst/>
              <a:rect l="l" t="t" r="r" b="b"/>
              <a:pathLst>
                <a:path w="1019073" h="170809">
                  <a:moveTo>
                    <a:pt x="0" y="0"/>
                  </a:moveTo>
                  <a:lnTo>
                    <a:pt x="1019073" y="0"/>
                  </a:lnTo>
                  <a:lnTo>
                    <a:pt x="1019073" y="170809"/>
                  </a:lnTo>
                  <a:lnTo>
                    <a:pt x="0" y="170809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1019073" cy="189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109346" y="6119032"/>
            <a:ext cx="3573113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686823" y="6969844"/>
            <a:ext cx="4418160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演示文稿是一种实用的工具，可以是演示，演讲，报告等。大部分时间，它们都是在为观众服务。演示文稿是一种实用的工具，可以是演示，演讲，报告等。等。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40" y="2646308"/>
            <a:ext cx="3466871" cy="3466871"/>
          </a:xfrm>
          <a:prstGeom prst="rect">
            <a:avLst/>
          </a:prstGeom>
        </p:spPr>
      </p:pic>
      <p:grpSp>
        <p:nvGrpSpPr>
          <p:cNvPr id="24" name="Group 24"/>
          <p:cNvGrpSpPr/>
          <p:nvPr/>
        </p:nvGrpSpPr>
        <p:grpSpPr>
          <a:xfrm rot="0">
            <a:off x="7147429" y="6111752"/>
            <a:ext cx="3869291" cy="648542"/>
            <a:chOff x="0" y="0"/>
            <a:chExt cx="1019073" cy="17080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19073" cy="170809"/>
            </a:xfrm>
            <a:custGeom>
              <a:avLst/>
              <a:gdLst/>
              <a:ahLst/>
              <a:cxnLst/>
              <a:rect l="l" t="t" r="r" b="b"/>
              <a:pathLst>
                <a:path w="1019073" h="170809">
                  <a:moveTo>
                    <a:pt x="0" y="0"/>
                  </a:moveTo>
                  <a:lnTo>
                    <a:pt x="1019073" y="0"/>
                  </a:lnTo>
                  <a:lnTo>
                    <a:pt x="1019073" y="170809"/>
                  </a:lnTo>
                  <a:lnTo>
                    <a:pt x="0" y="170809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1019073" cy="189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295519" y="6119032"/>
            <a:ext cx="3573113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872995" y="6969844"/>
            <a:ext cx="4418160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演示文稿是一种实用的工具，可以是演示，演讲，报告等。大部分时间，它们都是在为观众服务。演示文稿是一种实用的工具，可以是演示，演讲，报告等。等。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8325" y="2646308"/>
            <a:ext cx="3466871" cy="3466871"/>
          </a:xfrm>
          <a:prstGeom prst="rect">
            <a:avLst/>
          </a:prstGeom>
        </p:spPr>
      </p:pic>
      <p:grpSp>
        <p:nvGrpSpPr>
          <p:cNvPr id="30" name="Group 30"/>
          <p:cNvGrpSpPr/>
          <p:nvPr/>
        </p:nvGrpSpPr>
        <p:grpSpPr>
          <a:xfrm rot="0">
            <a:off x="12337115" y="6111752"/>
            <a:ext cx="3869291" cy="648542"/>
            <a:chOff x="0" y="0"/>
            <a:chExt cx="1019073" cy="170809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19073" cy="170809"/>
            </a:xfrm>
            <a:custGeom>
              <a:avLst/>
              <a:gdLst/>
              <a:ahLst/>
              <a:cxnLst/>
              <a:rect l="l" t="t" r="r" b="b"/>
              <a:pathLst>
                <a:path w="1019073" h="170809">
                  <a:moveTo>
                    <a:pt x="0" y="0"/>
                  </a:moveTo>
                  <a:lnTo>
                    <a:pt x="1019073" y="0"/>
                  </a:lnTo>
                  <a:lnTo>
                    <a:pt x="1019073" y="170809"/>
                  </a:lnTo>
                  <a:lnTo>
                    <a:pt x="0" y="170809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1019073" cy="189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2485204" y="6119032"/>
            <a:ext cx="3573113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062680" y="6969844"/>
            <a:ext cx="4418160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演示文稿是一种实用的工具，可以是演示，演讲，报告等。大部分时间，它们都是在为观众服务。演示文稿是一种实用的工具，可以是演示，演讲，报告等。等。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3412680" y="3891782"/>
            <a:ext cx="1713257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文本</a:t>
            </a:r>
            <a:endParaRPr lang="en-US" sz="660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8225446" y="3938864"/>
            <a:ext cx="1713257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文本</a:t>
            </a:r>
            <a:endParaRPr lang="en-US" sz="660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098286"/>
            <a:ext cx="18288000" cy="5188714"/>
            <a:chOff x="0" y="0"/>
            <a:chExt cx="4816593" cy="13665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66575"/>
            </a:xfrm>
            <a:custGeom>
              <a:avLst/>
              <a:gdLst/>
              <a:ahLst/>
              <a:cxnLst/>
              <a:rect l="l" t="t" r="r" b="b"/>
              <a:pathLst>
                <a:path w="4816592" h="1366575">
                  <a:moveTo>
                    <a:pt x="0" y="0"/>
                  </a:moveTo>
                  <a:lnTo>
                    <a:pt x="4816592" y="0"/>
                  </a:lnTo>
                  <a:lnTo>
                    <a:pt x="4816592" y="1366575"/>
                  </a:lnTo>
                  <a:lnTo>
                    <a:pt x="0" y="1366575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4142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150852" y="1372434"/>
            <a:ext cx="16350281" cy="8141620"/>
            <a:chOff x="0" y="0"/>
            <a:chExt cx="1938423" cy="9652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8423" cy="965237"/>
            </a:xfrm>
            <a:custGeom>
              <a:avLst/>
              <a:gdLst/>
              <a:ahLst/>
              <a:cxnLst/>
              <a:rect l="l" t="t" r="r" b="b"/>
              <a:pathLst>
                <a:path w="1938423" h="965237">
                  <a:moveTo>
                    <a:pt x="0" y="0"/>
                  </a:moveTo>
                  <a:lnTo>
                    <a:pt x="1938423" y="0"/>
                  </a:lnTo>
                  <a:lnTo>
                    <a:pt x="1938423" y="965237"/>
                  </a:lnTo>
                  <a:lnTo>
                    <a:pt x="0" y="965237"/>
                  </a:lnTo>
                  <a:close/>
                </a:path>
              </a:pathLst>
            </a:custGeom>
            <a:solidFill>
              <a:srgbClr val="1E2F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938423" cy="965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795795" y="1028700"/>
            <a:ext cx="16350281" cy="8139173"/>
            <a:chOff x="0" y="0"/>
            <a:chExt cx="1938423" cy="9649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8423" cy="964947"/>
            </a:xfrm>
            <a:custGeom>
              <a:avLst/>
              <a:gdLst/>
              <a:ahLst/>
              <a:cxnLst/>
              <a:rect l="l" t="t" r="r" b="b"/>
              <a:pathLst>
                <a:path w="1938423" h="964947">
                  <a:moveTo>
                    <a:pt x="0" y="0"/>
                  </a:moveTo>
                  <a:lnTo>
                    <a:pt x="1938423" y="0"/>
                  </a:lnTo>
                  <a:lnTo>
                    <a:pt x="1938423" y="964947"/>
                  </a:lnTo>
                  <a:lnTo>
                    <a:pt x="0" y="96494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1938423" cy="964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>
                  <a:solidFill>
                    <a:srgbClr val="FFFFFF"/>
                  </a:solidFill>
                  <a:latin typeface="思源黑体 2" panose="020B0500000000000000" charset="-122"/>
                  <a:ea typeface="思源黑体 2" panose="020B0500000000000000" charset="-122"/>
                  <a:cs typeface="思源黑体 2" panose="020B0500000000000000" charset="-122"/>
                  <a:sym typeface="思源黑体 2" panose="020B0500000000000000" charset="-122"/>
                </a:rPr>
                <a:t>图片来源：复旦大学融媒体中心</a:t>
              </a:r>
              <a:endParaRPr lang="en-US" sz="2000">
                <a:solidFill>
                  <a:srgbClr val="FFFFFF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822058" y="1054401"/>
            <a:ext cx="16297756" cy="1189227"/>
            <a:chOff x="0" y="0"/>
            <a:chExt cx="1932195" cy="1409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32195" cy="140990"/>
            </a:xfrm>
            <a:custGeom>
              <a:avLst/>
              <a:gdLst/>
              <a:ahLst/>
              <a:cxnLst/>
              <a:rect l="l" t="t" r="r" b="b"/>
              <a:pathLst>
                <a:path w="1932195" h="140990">
                  <a:moveTo>
                    <a:pt x="0" y="0"/>
                  </a:moveTo>
                  <a:lnTo>
                    <a:pt x="1932195" y="0"/>
                  </a:lnTo>
                  <a:lnTo>
                    <a:pt x="1932195" y="140990"/>
                  </a:lnTo>
                  <a:lnTo>
                    <a:pt x="0" y="140990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932195" cy="1409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412721" y="1478714"/>
            <a:ext cx="389134" cy="340493"/>
            <a:chOff x="0" y="0"/>
            <a:chExt cx="812800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838750" y="1478714"/>
            <a:ext cx="389134" cy="340493"/>
            <a:chOff x="0" y="0"/>
            <a:chExt cx="812800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2264779" y="1478714"/>
            <a:ext cx="389134" cy="340493"/>
            <a:chOff x="0" y="0"/>
            <a:chExt cx="812800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3" name="Group 23"/>
          <p:cNvGrpSpPr/>
          <p:nvPr/>
        </p:nvGrpSpPr>
        <p:grpSpPr>
          <a:xfrm rot="-5400000">
            <a:off x="2690808" y="1478714"/>
            <a:ext cx="389134" cy="340493"/>
            <a:chOff x="0" y="0"/>
            <a:chExt cx="812800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6" name="Group 26"/>
          <p:cNvGrpSpPr/>
          <p:nvPr/>
        </p:nvGrpSpPr>
        <p:grpSpPr>
          <a:xfrm rot="-5400000">
            <a:off x="3116837" y="1478714"/>
            <a:ext cx="389134" cy="340493"/>
            <a:chOff x="0" y="0"/>
            <a:chExt cx="812800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777890" y="3358816"/>
            <a:ext cx="13096205" cy="2037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05"/>
              </a:lnSpc>
            </a:pPr>
            <a:r>
              <a:rPr lang="en-US" sz="14025" b="1">
                <a:solidFill>
                  <a:srgbClr val="1E1E1E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敬请批评指正</a:t>
            </a:r>
            <a:endParaRPr lang="en-US" sz="14025" b="1">
              <a:solidFill>
                <a:srgbClr val="1E1E1E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grpSp>
        <p:nvGrpSpPr>
          <p:cNvPr id="31" name="Group 31"/>
          <p:cNvGrpSpPr/>
          <p:nvPr/>
        </p:nvGrpSpPr>
        <p:grpSpPr>
          <a:xfrm rot="0">
            <a:off x="7331010" y="5924738"/>
            <a:ext cx="3417274" cy="1074082"/>
            <a:chOff x="0" y="0"/>
            <a:chExt cx="946177" cy="29739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946177" cy="297393"/>
            </a:xfrm>
            <a:custGeom>
              <a:avLst/>
              <a:gdLst/>
              <a:ahLst/>
              <a:cxnLst/>
              <a:rect l="l" t="t" r="r" b="b"/>
              <a:pathLst>
                <a:path w="946177" h="297393">
                  <a:moveTo>
                    <a:pt x="0" y="0"/>
                  </a:moveTo>
                  <a:lnTo>
                    <a:pt x="946177" y="0"/>
                  </a:lnTo>
                  <a:lnTo>
                    <a:pt x="946177" y="297393"/>
                  </a:lnTo>
                  <a:lnTo>
                    <a:pt x="0" y="297393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1E1E1E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0" y="0"/>
              <a:ext cx="946177" cy="297393"/>
            </a:xfrm>
            <a:prstGeom prst="rect">
              <a:avLst/>
            </a:prstGeom>
          </p:spPr>
          <p:txBody>
            <a:bodyPr lIns="48322" tIns="48322" rIns="48322" bIns="4832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7331010" y="6173924"/>
            <a:ext cx="3279851" cy="513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0"/>
              </a:lnSpc>
            </a:pPr>
            <a:r>
              <a:rPr lang="en-US" sz="3340" b="1">
                <a:solidFill>
                  <a:srgbClr val="1E1E1E"/>
                </a:solidFill>
                <a:latin typeface="思源黑体 2 Medium" panose="020B0600000000000000" charset="-122"/>
                <a:ea typeface="思源黑体 2 Medium" panose="020B0600000000000000" charset="-122"/>
                <a:cs typeface="思源黑体 2 Medium" panose="020B0600000000000000" charset="-122"/>
                <a:sym typeface="思源黑体 2 Medium" panose="020B0600000000000000" charset="-122"/>
              </a:rPr>
              <a:t>汇报人： 团 团</a:t>
            </a:r>
            <a:endParaRPr lang="en-US" sz="3340" b="1">
              <a:solidFill>
                <a:srgbClr val="1E1E1E"/>
              </a:solidFill>
              <a:latin typeface="思源黑体 2 Medium" panose="020B0600000000000000" charset="-122"/>
              <a:ea typeface="思源黑体 2 Medium" panose="020B0600000000000000" charset="-122"/>
              <a:cs typeface="思源黑体 2 Medium" panose="020B0600000000000000" charset="-122"/>
              <a:sym typeface="思源黑体 2 Medium" panose="020B0600000000000000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0" y="7474069"/>
            <a:ext cx="11548889" cy="69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80"/>
              </a:lnSpc>
              <a:spcBef>
                <a:spcPct val="0"/>
              </a:spcBef>
            </a:pPr>
            <a:r>
              <a:rPr lang="en-US" sz="4565">
                <a:solidFill>
                  <a:srgbClr val="545454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图片来源：复旦大学融媒体中心</a:t>
            </a:r>
            <a:endParaRPr lang="en-US" sz="4565">
              <a:solidFill>
                <a:srgbClr val="545454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36" name="Freeform 36"/>
          <p:cNvSpPr/>
          <p:nvPr/>
        </p:nvSpPr>
        <p:spPr>
          <a:xfrm>
            <a:off x="15279906" y="1143354"/>
            <a:ext cx="1107052" cy="1043349"/>
          </a:xfrm>
          <a:custGeom>
            <a:avLst/>
            <a:gdLst/>
            <a:ahLst/>
            <a:cxnLst/>
            <a:rect l="l" t="t" r="r" b="b"/>
            <a:pathLst>
              <a:path w="1107052" h="1043349">
                <a:moveTo>
                  <a:pt x="0" y="0"/>
                </a:moveTo>
                <a:lnTo>
                  <a:pt x="1107051" y="0"/>
                </a:lnTo>
                <a:lnTo>
                  <a:pt x="1107051" y="1043349"/>
                </a:lnTo>
                <a:lnTo>
                  <a:pt x="0" y="1043349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r="-181814" b="-119033"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9804613" y="6853428"/>
            <a:ext cx="7315200" cy="2404872"/>
          </a:xfrm>
          <a:custGeom>
            <a:avLst/>
            <a:gdLst/>
            <a:ahLst/>
            <a:cxnLst/>
            <a:rect l="l" t="t" r="r" b="b"/>
            <a:pathLst>
              <a:path w="7315200" h="2404872">
                <a:moveTo>
                  <a:pt x="0" y="0"/>
                </a:moveTo>
                <a:lnTo>
                  <a:pt x="7315200" y="0"/>
                </a:lnTo>
                <a:lnTo>
                  <a:pt x="7315200" y="2404872"/>
                </a:lnTo>
                <a:lnTo>
                  <a:pt x="0" y="2404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098286"/>
            <a:ext cx="18288000" cy="5188714"/>
            <a:chOff x="0" y="0"/>
            <a:chExt cx="4816593" cy="13665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66575"/>
            </a:xfrm>
            <a:custGeom>
              <a:avLst/>
              <a:gdLst/>
              <a:ahLst/>
              <a:cxnLst/>
              <a:rect l="l" t="t" r="r" b="b"/>
              <a:pathLst>
                <a:path w="4816592" h="1366575">
                  <a:moveTo>
                    <a:pt x="0" y="0"/>
                  </a:moveTo>
                  <a:lnTo>
                    <a:pt x="4816592" y="0"/>
                  </a:lnTo>
                  <a:lnTo>
                    <a:pt x="4816592" y="1366575"/>
                  </a:lnTo>
                  <a:lnTo>
                    <a:pt x="0" y="1366575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4142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150852" y="1372434"/>
            <a:ext cx="16350281" cy="8141620"/>
            <a:chOff x="0" y="0"/>
            <a:chExt cx="1938423" cy="9652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8423" cy="965237"/>
            </a:xfrm>
            <a:custGeom>
              <a:avLst/>
              <a:gdLst/>
              <a:ahLst/>
              <a:cxnLst/>
              <a:rect l="l" t="t" r="r" b="b"/>
              <a:pathLst>
                <a:path w="1938423" h="965237">
                  <a:moveTo>
                    <a:pt x="0" y="0"/>
                  </a:moveTo>
                  <a:lnTo>
                    <a:pt x="1938423" y="0"/>
                  </a:lnTo>
                  <a:lnTo>
                    <a:pt x="1938423" y="965237"/>
                  </a:lnTo>
                  <a:lnTo>
                    <a:pt x="0" y="965237"/>
                  </a:lnTo>
                  <a:close/>
                </a:path>
              </a:pathLst>
            </a:custGeom>
            <a:solidFill>
              <a:srgbClr val="1E2F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938423" cy="965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795795" y="1028700"/>
            <a:ext cx="16350281" cy="8139173"/>
            <a:chOff x="0" y="0"/>
            <a:chExt cx="1938423" cy="9649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8423" cy="964947"/>
            </a:xfrm>
            <a:custGeom>
              <a:avLst/>
              <a:gdLst/>
              <a:ahLst/>
              <a:cxnLst/>
              <a:rect l="l" t="t" r="r" b="b"/>
              <a:pathLst>
                <a:path w="1938423" h="964947">
                  <a:moveTo>
                    <a:pt x="0" y="0"/>
                  </a:moveTo>
                  <a:lnTo>
                    <a:pt x="1938423" y="0"/>
                  </a:lnTo>
                  <a:lnTo>
                    <a:pt x="1938423" y="964947"/>
                  </a:lnTo>
                  <a:lnTo>
                    <a:pt x="0" y="96494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1938423" cy="964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822058" y="1054401"/>
            <a:ext cx="16297756" cy="1189227"/>
            <a:chOff x="0" y="0"/>
            <a:chExt cx="1932195" cy="1409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32195" cy="140990"/>
            </a:xfrm>
            <a:custGeom>
              <a:avLst/>
              <a:gdLst/>
              <a:ahLst/>
              <a:cxnLst/>
              <a:rect l="l" t="t" r="r" b="b"/>
              <a:pathLst>
                <a:path w="1932195" h="140990">
                  <a:moveTo>
                    <a:pt x="0" y="0"/>
                  </a:moveTo>
                  <a:lnTo>
                    <a:pt x="1932195" y="0"/>
                  </a:lnTo>
                  <a:lnTo>
                    <a:pt x="1932195" y="140990"/>
                  </a:lnTo>
                  <a:lnTo>
                    <a:pt x="0" y="140990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932195" cy="1409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412721" y="1478714"/>
            <a:ext cx="389134" cy="340493"/>
            <a:chOff x="0" y="0"/>
            <a:chExt cx="812800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838750" y="1478714"/>
            <a:ext cx="389134" cy="340493"/>
            <a:chOff x="0" y="0"/>
            <a:chExt cx="812800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2264779" y="1478714"/>
            <a:ext cx="389134" cy="340493"/>
            <a:chOff x="0" y="0"/>
            <a:chExt cx="812800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3" name="Group 23"/>
          <p:cNvGrpSpPr/>
          <p:nvPr/>
        </p:nvGrpSpPr>
        <p:grpSpPr>
          <a:xfrm rot="-5400000">
            <a:off x="2690808" y="1478714"/>
            <a:ext cx="389134" cy="340493"/>
            <a:chOff x="0" y="0"/>
            <a:chExt cx="812800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6" name="Group 26"/>
          <p:cNvGrpSpPr/>
          <p:nvPr/>
        </p:nvGrpSpPr>
        <p:grpSpPr>
          <a:xfrm rot="-5400000">
            <a:off x="3116837" y="1478714"/>
            <a:ext cx="389134" cy="340493"/>
            <a:chOff x="0" y="0"/>
            <a:chExt cx="812800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0" name="Freeform 30"/>
          <p:cNvSpPr/>
          <p:nvPr/>
        </p:nvSpPr>
        <p:spPr>
          <a:xfrm>
            <a:off x="1863071" y="2636932"/>
            <a:ext cx="6630064" cy="5691089"/>
          </a:xfrm>
          <a:custGeom>
            <a:avLst/>
            <a:gdLst/>
            <a:ahLst/>
            <a:cxnLst/>
            <a:rect l="l" t="t" r="r" b="b"/>
            <a:pathLst>
              <a:path w="6630064" h="5691089">
                <a:moveTo>
                  <a:pt x="0" y="0"/>
                </a:moveTo>
                <a:lnTo>
                  <a:pt x="6630063" y="0"/>
                </a:lnTo>
                <a:lnTo>
                  <a:pt x="6630063" y="5691089"/>
                </a:lnTo>
                <a:lnTo>
                  <a:pt x="0" y="569108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73000"/>
            </a:blip>
            <a:stretch>
              <a:fillRect r="-52474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9325993" y="2725915"/>
            <a:ext cx="1732256" cy="1453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994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01</a:t>
            </a:r>
            <a:endParaRPr lang="en-US" sz="994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1006134" y="2958267"/>
            <a:ext cx="4016490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  <a:p>
            <a:pPr algn="l">
              <a:lnSpc>
                <a:spcPts val="5280"/>
              </a:lnSpc>
            </a:pPr>
          </a:p>
        </p:txBody>
      </p:sp>
      <p:sp>
        <p:nvSpPr>
          <p:cNvPr id="34" name="TextBox 34"/>
          <p:cNvSpPr txBox="1"/>
          <p:nvPr/>
        </p:nvSpPr>
        <p:spPr>
          <a:xfrm>
            <a:off x="11006134" y="3686847"/>
            <a:ext cx="3744352" cy="328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40"/>
              </a:lnSpc>
              <a:spcBef>
                <a:spcPct val="0"/>
              </a:spcBef>
            </a:pPr>
            <a:r>
              <a:rPr lang="en-US" sz="2120">
                <a:solidFill>
                  <a:srgbClr val="545454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 补充</a:t>
            </a:r>
            <a:endParaRPr lang="en-US" sz="2120">
              <a:solidFill>
                <a:srgbClr val="545454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9273878" y="4236599"/>
            <a:ext cx="1732256" cy="1453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994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02</a:t>
            </a:r>
            <a:endParaRPr lang="en-US" sz="994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1006134" y="4395930"/>
            <a:ext cx="4016490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1006134" y="5124510"/>
            <a:ext cx="3744352" cy="328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40"/>
              </a:lnSpc>
              <a:spcBef>
                <a:spcPct val="0"/>
              </a:spcBef>
            </a:pPr>
            <a:r>
              <a:rPr lang="en-US" sz="2120">
                <a:solidFill>
                  <a:srgbClr val="545454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 补充</a:t>
            </a:r>
            <a:endParaRPr lang="en-US" sz="2120">
              <a:solidFill>
                <a:srgbClr val="545454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9273878" y="5747284"/>
            <a:ext cx="1732256" cy="1453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994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03</a:t>
            </a:r>
            <a:endParaRPr lang="en-US" sz="994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371600" y="4479925"/>
            <a:ext cx="7405370" cy="2011045"/>
          </a:xfrm>
          <a:prstGeom prst="rect">
            <a:avLst/>
          </a:prstGeom>
        </p:spPr>
      </p:pic>
      <p:sp>
        <p:nvSpPr>
          <p:cNvPr id="39" name="TextBox 39"/>
          <p:cNvSpPr txBox="1"/>
          <p:nvPr/>
        </p:nvSpPr>
        <p:spPr>
          <a:xfrm>
            <a:off x="11006134" y="5833592"/>
            <a:ext cx="4016490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1006134" y="6562173"/>
            <a:ext cx="3744352" cy="328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40"/>
              </a:lnSpc>
              <a:spcBef>
                <a:spcPct val="0"/>
              </a:spcBef>
            </a:pPr>
            <a:r>
              <a:rPr lang="en-US" sz="2120">
                <a:solidFill>
                  <a:srgbClr val="545454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 补充</a:t>
            </a:r>
            <a:endParaRPr lang="en-US" sz="2120">
              <a:solidFill>
                <a:srgbClr val="545454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9273878" y="7230288"/>
            <a:ext cx="1732256" cy="1453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9940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04</a:t>
            </a:r>
            <a:endParaRPr lang="en-US" sz="9940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1006134" y="7271255"/>
            <a:ext cx="4016490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11006134" y="7999835"/>
            <a:ext cx="3744352" cy="328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40"/>
              </a:lnSpc>
              <a:spcBef>
                <a:spcPct val="0"/>
              </a:spcBef>
            </a:pPr>
            <a:r>
              <a:rPr lang="en-US" sz="2120">
                <a:solidFill>
                  <a:srgbClr val="545454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 补充</a:t>
            </a:r>
            <a:endParaRPr lang="en-US" sz="2120">
              <a:solidFill>
                <a:srgbClr val="545454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2203563" y="4533725"/>
            <a:ext cx="5634359" cy="1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5"/>
              </a:lnSpc>
            </a:pPr>
            <a:r>
              <a:rPr lang="en-US" sz="12105" b="1">
                <a:solidFill>
                  <a:srgbClr val="3143A8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思源黑体 2" panose="020B0500000000000000" charset="-122"/>
              </a:rPr>
              <a:t>目录     </a:t>
            </a:r>
            <a:endParaRPr lang="en-US" sz="12105" b="1">
              <a:solidFill>
                <a:srgbClr val="3143A8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思源黑体 2" panose="020B05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098286"/>
            <a:ext cx="18288000" cy="5188714"/>
            <a:chOff x="0" y="0"/>
            <a:chExt cx="4816593" cy="13665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66575"/>
            </a:xfrm>
            <a:custGeom>
              <a:avLst/>
              <a:gdLst/>
              <a:ahLst/>
              <a:cxnLst/>
              <a:rect l="l" t="t" r="r" b="b"/>
              <a:pathLst>
                <a:path w="4816592" h="1366575">
                  <a:moveTo>
                    <a:pt x="0" y="0"/>
                  </a:moveTo>
                  <a:lnTo>
                    <a:pt x="4816592" y="0"/>
                  </a:lnTo>
                  <a:lnTo>
                    <a:pt x="4816592" y="1366575"/>
                  </a:lnTo>
                  <a:lnTo>
                    <a:pt x="0" y="1366575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4142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150852" y="1372434"/>
            <a:ext cx="16350281" cy="8141620"/>
            <a:chOff x="0" y="0"/>
            <a:chExt cx="1938423" cy="9652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8423" cy="965237"/>
            </a:xfrm>
            <a:custGeom>
              <a:avLst/>
              <a:gdLst/>
              <a:ahLst/>
              <a:cxnLst/>
              <a:rect l="l" t="t" r="r" b="b"/>
              <a:pathLst>
                <a:path w="1938423" h="965237">
                  <a:moveTo>
                    <a:pt x="0" y="0"/>
                  </a:moveTo>
                  <a:lnTo>
                    <a:pt x="1938423" y="0"/>
                  </a:lnTo>
                  <a:lnTo>
                    <a:pt x="1938423" y="965237"/>
                  </a:lnTo>
                  <a:lnTo>
                    <a:pt x="0" y="965237"/>
                  </a:lnTo>
                  <a:close/>
                </a:path>
              </a:pathLst>
            </a:custGeom>
            <a:solidFill>
              <a:srgbClr val="1E2F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938423" cy="965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795795" y="1028700"/>
            <a:ext cx="16350281" cy="8139173"/>
            <a:chOff x="0" y="0"/>
            <a:chExt cx="1938423" cy="9649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8423" cy="964947"/>
            </a:xfrm>
            <a:custGeom>
              <a:avLst/>
              <a:gdLst/>
              <a:ahLst/>
              <a:cxnLst/>
              <a:rect l="l" t="t" r="r" b="b"/>
              <a:pathLst>
                <a:path w="1938423" h="964947">
                  <a:moveTo>
                    <a:pt x="0" y="0"/>
                  </a:moveTo>
                  <a:lnTo>
                    <a:pt x="1938423" y="0"/>
                  </a:lnTo>
                  <a:lnTo>
                    <a:pt x="1938423" y="964947"/>
                  </a:lnTo>
                  <a:lnTo>
                    <a:pt x="0" y="96494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1938423" cy="964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822058" y="1054401"/>
            <a:ext cx="16297756" cy="1189227"/>
            <a:chOff x="0" y="0"/>
            <a:chExt cx="1932195" cy="1409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32195" cy="140990"/>
            </a:xfrm>
            <a:custGeom>
              <a:avLst/>
              <a:gdLst/>
              <a:ahLst/>
              <a:cxnLst/>
              <a:rect l="l" t="t" r="r" b="b"/>
              <a:pathLst>
                <a:path w="1932195" h="140990">
                  <a:moveTo>
                    <a:pt x="0" y="0"/>
                  </a:moveTo>
                  <a:lnTo>
                    <a:pt x="1932195" y="0"/>
                  </a:lnTo>
                  <a:lnTo>
                    <a:pt x="1932195" y="140990"/>
                  </a:lnTo>
                  <a:lnTo>
                    <a:pt x="0" y="140990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932195" cy="1409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412721" y="1478714"/>
            <a:ext cx="389134" cy="340493"/>
            <a:chOff x="0" y="0"/>
            <a:chExt cx="812800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838750" y="1478714"/>
            <a:ext cx="389134" cy="340493"/>
            <a:chOff x="0" y="0"/>
            <a:chExt cx="812800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2264779" y="1478714"/>
            <a:ext cx="389134" cy="340493"/>
            <a:chOff x="0" y="0"/>
            <a:chExt cx="812800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3" name="Group 23"/>
          <p:cNvGrpSpPr/>
          <p:nvPr/>
        </p:nvGrpSpPr>
        <p:grpSpPr>
          <a:xfrm rot="-5400000">
            <a:off x="2690808" y="1478714"/>
            <a:ext cx="389134" cy="340493"/>
            <a:chOff x="0" y="0"/>
            <a:chExt cx="812800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6" name="Group 26"/>
          <p:cNvGrpSpPr/>
          <p:nvPr/>
        </p:nvGrpSpPr>
        <p:grpSpPr>
          <a:xfrm rot="-5400000">
            <a:off x="3116837" y="1478714"/>
            <a:ext cx="389134" cy="340493"/>
            <a:chOff x="0" y="0"/>
            <a:chExt cx="812800" cy="711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85695" tIns="85695" rIns="85695" bIns="85695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7173581" y="2779183"/>
            <a:ext cx="3940837" cy="247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180"/>
              </a:lnSpc>
            </a:pPr>
            <a:r>
              <a:rPr lang="en-US" sz="17125" b="1">
                <a:solidFill>
                  <a:srgbClr val="3143A8"/>
                </a:solidFill>
                <a:latin typeface="思源宋体 Bold" panose="02020700000000000000" charset="-122"/>
                <a:ea typeface="思源宋体 Bold" panose="02020700000000000000" charset="-122"/>
                <a:cs typeface="思源宋体 Bold" panose="02020700000000000000" charset="-122"/>
                <a:sym typeface="思源宋体 Bold" panose="02020700000000000000" charset="-122"/>
              </a:rPr>
              <a:t>01</a:t>
            </a:r>
            <a:endParaRPr lang="en-US" sz="17125" b="1">
              <a:solidFill>
                <a:srgbClr val="3143A8"/>
              </a:solidFill>
              <a:latin typeface="思源宋体 Bold" panose="02020700000000000000" charset="-122"/>
              <a:ea typeface="思源宋体 Bold" panose="02020700000000000000" charset="-122"/>
              <a:cs typeface="思源宋体 Bold" panose="02020700000000000000" charset="-122"/>
              <a:sym typeface="思源宋体 Bold" panose="02020700000000000000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5170082" y="5172488"/>
            <a:ext cx="7947836" cy="1236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45"/>
              </a:lnSpc>
            </a:pPr>
            <a:r>
              <a:rPr lang="en-US" sz="761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单击输入文本</a:t>
            </a:r>
            <a:endParaRPr lang="en-US" sz="761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5280814" y="6576022"/>
            <a:ext cx="7726372" cy="622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20"/>
              </a:lnSpc>
              <a:spcBef>
                <a:spcPct val="0"/>
              </a:spcBef>
            </a:pPr>
            <a:r>
              <a:rPr lang="en-US" sz="4020">
                <a:solidFill>
                  <a:srgbClr val="3143A8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 补充</a:t>
            </a:r>
            <a:endParaRPr lang="en-US" sz="4020">
              <a:solidFill>
                <a:srgbClr val="3143A8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33" name="Freeform 33"/>
          <p:cNvSpPr/>
          <p:nvPr/>
        </p:nvSpPr>
        <p:spPr>
          <a:xfrm>
            <a:off x="9804613" y="6853428"/>
            <a:ext cx="7315200" cy="2404872"/>
          </a:xfrm>
          <a:custGeom>
            <a:avLst/>
            <a:gdLst/>
            <a:ahLst/>
            <a:cxnLst/>
            <a:rect l="l" t="t" r="r" b="b"/>
            <a:pathLst>
              <a:path w="7315200" h="2404872">
                <a:moveTo>
                  <a:pt x="0" y="0"/>
                </a:moveTo>
                <a:lnTo>
                  <a:pt x="7315200" y="0"/>
                </a:lnTo>
                <a:lnTo>
                  <a:pt x="7315200" y="2404872"/>
                </a:lnTo>
                <a:lnTo>
                  <a:pt x="0" y="240487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0">
            <a:off x="1701844" y="3173127"/>
            <a:ext cx="14517673" cy="5244446"/>
            <a:chOff x="0" y="0"/>
            <a:chExt cx="10427339" cy="376683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427339" cy="3766831"/>
            </a:xfrm>
            <a:custGeom>
              <a:avLst/>
              <a:gdLst/>
              <a:ahLst/>
              <a:cxnLst/>
              <a:rect l="l" t="t" r="r" b="b"/>
              <a:pathLst>
                <a:path w="10427339" h="3766831">
                  <a:moveTo>
                    <a:pt x="0" y="0"/>
                  </a:moveTo>
                  <a:lnTo>
                    <a:pt x="10427339" y="0"/>
                  </a:lnTo>
                  <a:lnTo>
                    <a:pt x="10427339" y="3766831"/>
                  </a:lnTo>
                  <a:lnTo>
                    <a:pt x="0" y="3766831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0"/>
              <a:ext cx="10427339" cy="3766831"/>
            </a:xfrm>
            <a:prstGeom prst="rect">
              <a:avLst/>
            </a:prstGeom>
          </p:spPr>
          <p:txBody>
            <a:bodyPr lIns="21190" tIns="21190" rIns="21190" bIns="2119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5400000">
            <a:off x="-669500" y="5596594"/>
            <a:ext cx="5218173" cy="423785"/>
            <a:chOff x="0" y="0"/>
            <a:chExt cx="5103327" cy="41445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103327" cy="414458"/>
            </a:xfrm>
            <a:custGeom>
              <a:avLst/>
              <a:gdLst/>
              <a:ahLst/>
              <a:cxnLst/>
              <a:rect l="l" t="t" r="r" b="b"/>
              <a:pathLst>
                <a:path w="5103327" h="414458">
                  <a:moveTo>
                    <a:pt x="0" y="0"/>
                  </a:moveTo>
                  <a:lnTo>
                    <a:pt x="5103327" y="0"/>
                  </a:lnTo>
                  <a:lnTo>
                    <a:pt x="5103327" y="414458"/>
                  </a:lnTo>
                  <a:lnTo>
                    <a:pt x="0" y="414458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5103327" cy="414458"/>
            </a:xfrm>
            <a:prstGeom prst="rect">
              <a:avLst/>
            </a:prstGeom>
          </p:spPr>
          <p:txBody>
            <a:bodyPr lIns="15562" tIns="15562" rIns="15562" bIns="1556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2" name="Group 22"/>
          <p:cNvGrpSpPr/>
          <p:nvPr/>
        </p:nvGrpSpPr>
        <p:grpSpPr>
          <a:xfrm rot="0">
            <a:off x="1857787" y="3346342"/>
            <a:ext cx="125499" cy="109811"/>
            <a:chOff x="0" y="0"/>
            <a:chExt cx="812800" cy="7112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15562" tIns="15562" rIns="15562" bIns="1556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5" name="Group 25"/>
          <p:cNvGrpSpPr/>
          <p:nvPr/>
        </p:nvGrpSpPr>
        <p:grpSpPr>
          <a:xfrm rot="0">
            <a:off x="1857787" y="3483739"/>
            <a:ext cx="125499" cy="109811"/>
            <a:chOff x="0" y="0"/>
            <a:chExt cx="812800" cy="711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15562" tIns="15562" rIns="15562" bIns="1556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28" name="Group 28"/>
          <p:cNvGrpSpPr/>
          <p:nvPr/>
        </p:nvGrpSpPr>
        <p:grpSpPr>
          <a:xfrm rot="0">
            <a:off x="1857787" y="3621137"/>
            <a:ext cx="125499" cy="109811"/>
            <a:chOff x="0" y="0"/>
            <a:chExt cx="812800" cy="7112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15562" tIns="15562" rIns="15562" bIns="1556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31" name="Group 31"/>
          <p:cNvGrpSpPr/>
          <p:nvPr/>
        </p:nvGrpSpPr>
        <p:grpSpPr>
          <a:xfrm rot="0">
            <a:off x="1857787" y="3758534"/>
            <a:ext cx="125499" cy="109811"/>
            <a:chOff x="0" y="0"/>
            <a:chExt cx="812800" cy="7112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127000" y="50800"/>
              <a:ext cx="558800" cy="330200"/>
            </a:xfrm>
            <a:prstGeom prst="rect">
              <a:avLst/>
            </a:prstGeom>
          </p:spPr>
          <p:txBody>
            <a:bodyPr lIns="15562" tIns="15562" rIns="15562" bIns="15562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2945722" y="4454591"/>
            <a:ext cx="8304437" cy="3239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它们都是在为观众服务。演示文稿是一种实用的工具，可以是演示，演讲报告等。大部分时间，它们都是在为观众服务。演示文稿是一种实用的工具，可以是演示，演讲，报告等。大部分时间。演示文稿是一种实用的工具，可以是演示，演讲，报告等。大部分时间，它们都是在为观众服务演示文稿是一种实用的工具，可以是演示，演讲，报告等。演示文稿是一种实用的工具，可以是演示，演讲，报告等。大部分时间它们都是在为观众服务。演示文稿是一种实用的工具，可以是演示，演讲报告等。大部分时间，它们都是在为观众服务。演示文稿是一种实用的工具，可以是演示，演讲，报告等。大部分时间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2945722" y="3882485"/>
            <a:ext cx="382498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1E2F8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1E2F8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8" name="Freeform 38"/>
          <p:cNvSpPr/>
          <p:nvPr/>
        </p:nvSpPr>
        <p:spPr>
          <a:xfrm>
            <a:off x="10060161" y="7053477"/>
            <a:ext cx="7315200" cy="2404872"/>
          </a:xfrm>
          <a:custGeom>
            <a:avLst/>
            <a:gdLst/>
            <a:ahLst/>
            <a:cxnLst/>
            <a:rect l="l" t="t" r="r" b="b"/>
            <a:pathLst>
              <a:path w="7315200" h="2404872">
                <a:moveTo>
                  <a:pt x="0" y="0"/>
                </a:moveTo>
                <a:lnTo>
                  <a:pt x="7315200" y="0"/>
                </a:lnTo>
                <a:lnTo>
                  <a:pt x="7315200" y="2404872"/>
                </a:lnTo>
                <a:lnTo>
                  <a:pt x="0" y="240487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0">
            <a:off x="1232891" y="2839569"/>
            <a:ext cx="15455580" cy="5600024"/>
            <a:chOff x="0" y="0"/>
            <a:chExt cx="3090992" cy="11199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090992" cy="1119960"/>
            </a:xfrm>
            <a:custGeom>
              <a:avLst/>
              <a:gdLst/>
              <a:ahLst/>
              <a:cxnLst/>
              <a:rect l="l" t="t" r="r" b="b"/>
              <a:pathLst>
                <a:path w="3090992" h="1119960">
                  <a:moveTo>
                    <a:pt x="0" y="0"/>
                  </a:moveTo>
                  <a:lnTo>
                    <a:pt x="3090992" y="0"/>
                  </a:lnTo>
                  <a:lnTo>
                    <a:pt x="3090992" y="1119960"/>
                  </a:lnTo>
                  <a:lnTo>
                    <a:pt x="0" y="1119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0"/>
              <a:ext cx="3090992" cy="1119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0">
            <a:off x="1506266" y="3085741"/>
            <a:ext cx="6492433" cy="5107680"/>
            <a:chOff x="0" y="0"/>
            <a:chExt cx="133643428" cy="1051389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3643439" cy="105138959"/>
            </a:xfrm>
            <a:custGeom>
              <a:avLst/>
              <a:gdLst/>
              <a:ahLst/>
              <a:cxnLst/>
              <a:rect l="l" t="t" r="r" b="b"/>
              <a:pathLst>
                <a:path w="133643439" h="105138959">
                  <a:moveTo>
                    <a:pt x="0" y="0"/>
                  </a:moveTo>
                  <a:lnTo>
                    <a:pt x="133643439" y="0"/>
                  </a:lnTo>
                  <a:lnTo>
                    <a:pt x="133643439" y="105138959"/>
                  </a:lnTo>
                  <a:lnTo>
                    <a:pt x="0" y="105138959"/>
                  </a:lnTo>
                </a:path>
              </a:pathLst>
            </a:custGeom>
            <a:blipFill>
              <a:blip r:embed="rId1"/>
              <a:stretch>
                <a:fillRect l="-9110" r="-9110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818580" y="4276962"/>
            <a:ext cx="5902107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 u="none" strike="noStrike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818580" y="3667053"/>
            <a:ext cx="224213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2F8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1E2F8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8960681" y="3483982"/>
            <a:ext cx="905524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40"/>
              </a:lnSpc>
              <a:spcBef>
                <a:spcPct val="0"/>
              </a:spcBef>
            </a:pPr>
            <a:r>
              <a:rPr lang="en-US" sz="6200" u="none" strike="noStrike">
                <a:solidFill>
                  <a:srgbClr val="3143A8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01</a:t>
            </a:r>
            <a:endParaRPr lang="en-US" sz="6200" u="none" strike="noStrike">
              <a:solidFill>
                <a:srgbClr val="3143A8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818580" y="6515020"/>
            <a:ext cx="5902107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 u="none" strike="noStrike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818580" y="5905111"/>
            <a:ext cx="224213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2F8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1E2F8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960681" y="5722040"/>
            <a:ext cx="905524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40"/>
              </a:lnSpc>
              <a:spcBef>
                <a:spcPct val="0"/>
              </a:spcBef>
            </a:pPr>
            <a:r>
              <a:rPr lang="en-US" sz="6200">
                <a:solidFill>
                  <a:srgbClr val="3143A8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02</a:t>
            </a:r>
            <a:endParaRPr lang="en-US" sz="6200">
              <a:solidFill>
                <a:srgbClr val="3143A8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1881687" y="2830640"/>
            <a:ext cx="6733752" cy="3183461"/>
            <a:chOff x="0" y="0"/>
            <a:chExt cx="125208786" cy="591939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208804" cy="59193912"/>
            </a:xfrm>
            <a:custGeom>
              <a:avLst/>
              <a:gdLst/>
              <a:ahLst/>
              <a:cxnLst/>
              <a:rect l="l" t="t" r="r" b="b"/>
              <a:pathLst>
                <a:path w="125208804" h="59193912">
                  <a:moveTo>
                    <a:pt x="0" y="0"/>
                  </a:moveTo>
                  <a:lnTo>
                    <a:pt x="125208804" y="0"/>
                  </a:lnTo>
                  <a:lnTo>
                    <a:pt x="125208804" y="59193912"/>
                  </a:lnTo>
                  <a:lnTo>
                    <a:pt x="0" y="59193912"/>
                  </a:lnTo>
                </a:path>
              </a:pathLst>
            </a:custGeom>
            <a:blipFill>
              <a:blip r:embed="rId1"/>
              <a:stretch>
                <a:fillRect t="-13649" b="-13649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 rot="0">
            <a:off x="9305922" y="2830640"/>
            <a:ext cx="6733752" cy="3183461"/>
            <a:chOff x="0" y="0"/>
            <a:chExt cx="125208786" cy="5919392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208804" cy="59193912"/>
            </a:xfrm>
            <a:custGeom>
              <a:avLst/>
              <a:gdLst/>
              <a:ahLst/>
              <a:cxnLst/>
              <a:rect l="l" t="t" r="r" b="b"/>
              <a:pathLst>
                <a:path w="125208804" h="59193912">
                  <a:moveTo>
                    <a:pt x="0" y="0"/>
                  </a:moveTo>
                  <a:lnTo>
                    <a:pt x="125208804" y="0"/>
                  </a:lnTo>
                  <a:lnTo>
                    <a:pt x="125208804" y="59193912"/>
                  </a:lnTo>
                  <a:lnTo>
                    <a:pt x="0" y="59193912"/>
                  </a:lnTo>
                </a:path>
              </a:pathLst>
            </a:custGeom>
            <a:blipFill>
              <a:blip r:embed="rId2"/>
              <a:stretch>
                <a:fillRect t="-13456" b="-13456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881687" y="6961671"/>
            <a:ext cx="6733752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881687" y="6395838"/>
            <a:ext cx="367836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1E2F8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1E2F8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305922" y="6961671"/>
            <a:ext cx="6733752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305922" y="6395838"/>
            <a:ext cx="367836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1E2F8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1E2F8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95"/>
              </a:lnSpc>
              <a:spcBef>
                <a:spcPct val="0"/>
              </a:spcBef>
            </a:pPr>
            <a:r>
              <a:rPr lang="en-US" sz="4995" b="1" u="none" strike="noStrike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 u="none" strike="noStrike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2527525" y="4073381"/>
            <a:ext cx="3676936" cy="4300991"/>
            <a:chOff x="0" y="0"/>
            <a:chExt cx="1117171" cy="130677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17171" cy="1306779"/>
            </a:xfrm>
            <a:custGeom>
              <a:avLst/>
              <a:gdLst/>
              <a:ahLst/>
              <a:cxnLst/>
              <a:rect l="l" t="t" r="r" b="b"/>
              <a:pathLst>
                <a:path w="1117171" h="1306779">
                  <a:moveTo>
                    <a:pt x="0" y="0"/>
                  </a:moveTo>
                  <a:lnTo>
                    <a:pt x="1117171" y="0"/>
                  </a:lnTo>
                  <a:lnTo>
                    <a:pt x="1117171" y="1306779"/>
                  </a:lnTo>
                  <a:lnTo>
                    <a:pt x="0" y="13067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0"/>
              <a:ext cx="1117171" cy="1306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0">
            <a:off x="2527525" y="3062112"/>
            <a:ext cx="3676936" cy="802997"/>
            <a:chOff x="0" y="0"/>
            <a:chExt cx="883857" cy="19302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83857" cy="193023"/>
            </a:xfrm>
            <a:custGeom>
              <a:avLst/>
              <a:gdLst/>
              <a:ahLst/>
              <a:cxnLst/>
              <a:rect l="l" t="t" r="r" b="b"/>
              <a:pathLst>
                <a:path w="883857" h="193023">
                  <a:moveTo>
                    <a:pt x="0" y="0"/>
                  </a:moveTo>
                  <a:lnTo>
                    <a:pt x="883857" y="0"/>
                  </a:lnTo>
                  <a:lnTo>
                    <a:pt x="883857" y="193023"/>
                  </a:lnTo>
                  <a:lnTo>
                    <a:pt x="0" y="193023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0"/>
              <a:ext cx="883857" cy="193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3047484" y="3150742"/>
            <a:ext cx="2637017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844761" y="4380217"/>
            <a:ext cx="3042463" cy="360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7122213" y="4073381"/>
            <a:ext cx="3676936" cy="4300991"/>
            <a:chOff x="0" y="0"/>
            <a:chExt cx="1117171" cy="130677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17171" cy="1306779"/>
            </a:xfrm>
            <a:custGeom>
              <a:avLst/>
              <a:gdLst/>
              <a:ahLst/>
              <a:cxnLst/>
              <a:rect l="l" t="t" r="r" b="b"/>
              <a:pathLst>
                <a:path w="1117171" h="1306779">
                  <a:moveTo>
                    <a:pt x="0" y="0"/>
                  </a:moveTo>
                  <a:lnTo>
                    <a:pt x="1117171" y="0"/>
                  </a:lnTo>
                  <a:lnTo>
                    <a:pt x="1117171" y="1306779"/>
                  </a:lnTo>
                  <a:lnTo>
                    <a:pt x="0" y="13067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0" y="0"/>
              <a:ext cx="1117171" cy="1306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28" name="Group 28"/>
          <p:cNvGrpSpPr/>
          <p:nvPr/>
        </p:nvGrpSpPr>
        <p:grpSpPr>
          <a:xfrm rot="0">
            <a:off x="7122213" y="3062112"/>
            <a:ext cx="3676936" cy="802997"/>
            <a:chOff x="0" y="0"/>
            <a:chExt cx="883857" cy="19302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83857" cy="193023"/>
            </a:xfrm>
            <a:custGeom>
              <a:avLst/>
              <a:gdLst/>
              <a:ahLst/>
              <a:cxnLst/>
              <a:rect l="l" t="t" r="r" b="b"/>
              <a:pathLst>
                <a:path w="883857" h="193023">
                  <a:moveTo>
                    <a:pt x="0" y="0"/>
                  </a:moveTo>
                  <a:lnTo>
                    <a:pt x="883857" y="0"/>
                  </a:lnTo>
                  <a:lnTo>
                    <a:pt x="883857" y="193023"/>
                  </a:lnTo>
                  <a:lnTo>
                    <a:pt x="0" y="193023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0"/>
              <a:ext cx="883857" cy="193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7642172" y="3150742"/>
            <a:ext cx="2637017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7439449" y="4380217"/>
            <a:ext cx="3042463" cy="360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33" name="Group 33"/>
          <p:cNvGrpSpPr/>
          <p:nvPr/>
        </p:nvGrpSpPr>
        <p:grpSpPr>
          <a:xfrm rot="0">
            <a:off x="11716901" y="4073381"/>
            <a:ext cx="3676936" cy="4300991"/>
            <a:chOff x="0" y="0"/>
            <a:chExt cx="1117171" cy="1306779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17171" cy="1306779"/>
            </a:xfrm>
            <a:custGeom>
              <a:avLst/>
              <a:gdLst/>
              <a:ahLst/>
              <a:cxnLst/>
              <a:rect l="l" t="t" r="r" b="b"/>
              <a:pathLst>
                <a:path w="1117171" h="1306779">
                  <a:moveTo>
                    <a:pt x="0" y="0"/>
                  </a:moveTo>
                  <a:lnTo>
                    <a:pt x="1117171" y="0"/>
                  </a:lnTo>
                  <a:lnTo>
                    <a:pt x="1117171" y="1306779"/>
                  </a:lnTo>
                  <a:lnTo>
                    <a:pt x="0" y="13067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0"/>
              <a:ext cx="1117171" cy="1306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36" name="Group 36"/>
          <p:cNvGrpSpPr/>
          <p:nvPr/>
        </p:nvGrpSpPr>
        <p:grpSpPr>
          <a:xfrm rot="0">
            <a:off x="11716901" y="3062112"/>
            <a:ext cx="3676936" cy="802997"/>
            <a:chOff x="0" y="0"/>
            <a:chExt cx="883857" cy="19302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83857" cy="193023"/>
            </a:xfrm>
            <a:custGeom>
              <a:avLst/>
              <a:gdLst/>
              <a:ahLst/>
              <a:cxnLst/>
              <a:rect l="l" t="t" r="r" b="b"/>
              <a:pathLst>
                <a:path w="883857" h="193023">
                  <a:moveTo>
                    <a:pt x="0" y="0"/>
                  </a:moveTo>
                  <a:lnTo>
                    <a:pt x="883857" y="0"/>
                  </a:lnTo>
                  <a:lnTo>
                    <a:pt x="883857" y="193023"/>
                  </a:lnTo>
                  <a:lnTo>
                    <a:pt x="0" y="193023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883857" cy="193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12236860" y="3150742"/>
            <a:ext cx="2637017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2034137" y="4380217"/>
            <a:ext cx="3042463" cy="360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5526009" y="5024739"/>
            <a:ext cx="6872432" cy="3561169"/>
          </a:xfrm>
          <a:custGeom>
            <a:avLst/>
            <a:gdLst/>
            <a:ahLst/>
            <a:cxnLst/>
            <a:rect l="l" t="t" r="r" b="b"/>
            <a:pathLst>
              <a:path w="6872432" h="3561169">
                <a:moveTo>
                  <a:pt x="0" y="0"/>
                </a:moveTo>
                <a:lnTo>
                  <a:pt x="6872432" y="0"/>
                </a:lnTo>
                <a:lnTo>
                  <a:pt x="6872432" y="3561169"/>
                </a:lnTo>
                <a:lnTo>
                  <a:pt x="0" y="356116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579530" y="5261615"/>
            <a:ext cx="3724316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79530" y="6886577"/>
            <a:ext cx="3724316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617516" y="6018279"/>
            <a:ext cx="3724316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617516" y="7754875"/>
            <a:ext cx="3724316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7045894" y="2813192"/>
            <a:ext cx="3829573" cy="689075"/>
            <a:chOff x="0" y="0"/>
            <a:chExt cx="1008612" cy="18148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08612" cy="181485"/>
            </a:xfrm>
            <a:custGeom>
              <a:avLst/>
              <a:gdLst/>
              <a:ahLst/>
              <a:cxnLst/>
              <a:rect l="l" t="t" r="r" b="b"/>
              <a:pathLst>
                <a:path w="1008612" h="181485">
                  <a:moveTo>
                    <a:pt x="0" y="0"/>
                  </a:moveTo>
                  <a:lnTo>
                    <a:pt x="1008612" y="0"/>
                  </a:lnTo>
                  <a:lnTo>
                    <a:pt x="1008612" y="181485"/>
                  </a:lnTo>
                  <a:lnTo>
                    <a:pt x="0" y="181485"/>
                  </a:lnTo>
                  <a:close/>
                </a:path>
              </a:pathLst>
            </a:custGeom>
            <a:solidFill>
              <a:srgbClr val="3143A8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85725"/>
              <a:ext cx="1008612" cy="26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370"/>
                </a:lnSpc>
                <a:spcBef>
                  <a:spcPct val="0"/>
                </a:spcBef>
              </a:p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7517695" y="2825765"/>
            <a:ext cx="288905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3093218" y="3582409"/>
            <a:ext cx="11738013" cy="705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8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537509"/>
            <a:ext cx="18288000" cy="9749491"/>
            <a:chOff x="0" y="0"/>
            <a:chExt cx="24384000" cy="12999321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0" y="6081036"/>
              <a:ext cx="24384000" cy="6918285"/>
              <a:chOff x="0" y="0"/>
              <a:chExt cx="4816593" cy="13665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1366575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1366575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366575"/>
                    </a:lnTo>
                    <a:lnTo>
                      <a:pt x="0" y="1366575"/>
                    </a:lnTo>
                    <a:close/>
                  </a:path>
                </a:pathLst>
              </a:custGeom>
              <a:solidFill>
                <a:srgbClr val="3143A8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141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0">
              <a:off x="1180693" y="473262"/>
              <a:ext cx="22511466" cy="11809381"/>
              <a:chOff x="0" y="0"/>
              <a:chExt cx="1938423" cy="101688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38423" cy="1016885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6885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6885"/>
                    </a:lnTo>
                    <a:lnTo>
                      <a:pt x="0" y="1016885"/>
                    </a:lnTo>
                    <a:close/>
                  </a:path>
                </a:pathLst>
              </a:custGeom>
              <a:solidFill>
                <a:srgbClr val="1E2F8D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0"/>
                <a:ext cx="1938423" cy="10168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0">
              <a:off x="691841" y="0"/>
              <a:ext cx="22511466" cy="11787155"/>
              <a:chOff x="0" y="0"/>
              <a:chExt cx="1938423" cy="101497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8423" cy="1014971"/>
              </a:xfrm>
              <a:custGeom>
                <a:avLst/>
                <a:gdLst/>
                <a:ahLst/>
                <a:cxnLst/>
                <a:rect l="l" t="t" r="r" b="b"/>
                <a:pathLst>
                  <a:path w="1938423" h="1014971">
                    <a:moveTo>
                      <a:pt x="0" y="0"/>
                    </a:moveTo>
                    <a:lnTo>
                      <a:pt x="1938423" y="0"/>
                    </a:lnTo>
                    <a:lnTo>
                      <a:pt x="1938423" y="1014971"/>
                    </a:lnTo>
                    <a:lnTo>
                      <a:pt x="0" y="101497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0"/>
                <a:ext cx="1938423" cy="10149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400"/>
                  </a:lnSpc>
                </a:pP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0">
            <a:off x="546000" y="564049"/>
            <a:ext cx="16829361" cy="1277285"/>
            <a:chOff x="0" y="0"/>
            <a:chExt cx="1932195" cy="14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2195" cy="146646"/>
            </a:xfrm>
            <a:custGeom>
              <a:avLst/>
              <a:gdLst/>
              <a:ahLst/>
              <a:cxnLst/>
              <a:rect l="l" t="t" r="r" b="b"/>
              <a:pathLst>
                <a:path w="1932195" h="146646">
                  <a:moveTo>
                    <a:pt x="0" y="0"/>
                  </a:moveTo>
                  <a:lnTo>
                    <a:pt x="1932195" y="0"/>
                  </a:lnTo>
                  <a:lnTo>
                    <a:pt x="1932195" y="146646"/>
                  </a:lnTo>
                  <a:lnTo>
                    <a:pt x="0" y="146646"/>
                  </a:lnTo>
                  <a:close/>
                </a:path>
              </a:pathLst>
            </a:custGeom>
            <a:solidFill>
              <a:srgbClr val="D1D4E4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1932195" cy="146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73590" y="807404"/>
            <a:ext cx="4354710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5"/>
              </a:lnSpc>
            </a:pPr>
            <a:r>
              <a:rPr lang="en-US" sz="4995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4995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6037475" y="2750084"/>
            <a:ext cx="9523348" cy="1600771"/>
            <a:chOff x="0" y="0"/>
            <a:chExt cx="2893498" cy="48636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93498" cy="486366"/>
            </a:xfrm>
            <a:custGeom>
              <a:avLst/>
              <a:gdLst/>
              <a:ahLst/>
              <a:cxnLst/>
              <a:rect l="l" t="t" r="r" b="b"/>
              <a:pathLst>
                <a:path w="2893498" h="486366">
                  <a:moveTo>
                    <a:pt x="0" y="0"/>
                  </a:moveTo>
                  <a:lnTo>
                    <a:pt x="2893498" y="0"/>
                  </a:lnTo>
                  <a:lnTo>
                    <a:pt x="2893498" y="486366"/>
                  </a:lnTo>
                  <a:lnTo>
                    <a:pt x="0" y="4863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0"/>
              <a:ext cx="2893498" cy="486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0">
            <a:off x="2360539" y="2750084"/>
            <a:ext cx="3676936" cy="1600771"/>
            <a:chOff x="0" y="0"/>
            <a:chExt cx="883857" cy="38479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83857" cy="384791"/>
            </a:xfrm>
            <a:custGeom>
              <a:avLst/>
              <a:gdLst/>
              <a:ahLst/>
              <a:cxnLst/>
              <a:rect l="l" t="t" r="r" b="b"/>
              <a:pathLst>
                <a:path w="883857" h="384791">
                  <a:moveTo>
                    <a:pt x="0" y="0"/>
                  </a:moveTo>
                  <a:lnTo>
                    <a:pt x="883857" y="0"/>
                  </a:lnTo>
                  <a:lnTo>
                    <a:pt x="883857" y="384791"/>
                  </a:lnTo>
                  <a:lnTo>
                    <a:pt x="0" y="384791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0"/>
              <a:ext cx="883857" cy="384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482940" y="2964111"/>
            <a:ext cx="8632418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它们都是在为观众服务。演示文稿是一种实用的工具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754477" y="3616012"/>
            <a:ext cx="288905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3493704" y="2839094"/>
            <a:ext cx="1410606" cy="96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50"/>
              </a:lnSpc>
              <a:spcBef>
                <a:spcPct val="0"/>
              </a:spcBef>
            </a:pPr>
            <a:r>
              <a:rPr lang="en-US" sz="6290" u="none" strike="noStrike">
                <a:solidFill>
                  <a:srgbClr val="FFFFFF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01</a:t>
            </a:r>
            <a:endParaRPr lang="en-US" sz="6290" u="none" strike="noStrike">
              <a:solidFill>
                <a:srgbClr val="FFFFFF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grpSp>
        <p:nvGrpSpPr>
          <p:cNvPr id="26" name="Group 26"/>
          <p:cNvGrpSpPr/>
          <p:nvPr/>
        </p:nvGrpSpPr>
        <p:grpSpPr>
          <a:xfrm rot="0">
            <a:off x="6037475" y="4840340"/>
            <a:ext cx="9523348" cy="1600771"/>
            <a:chOff x="0" y="0"/>
            <a:chExt cx="2893498" cy="486366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893498" cy="486366"/>
            </a:xfrm>
            <a:custGeom>
              <a:avLst/>
              <a:gdLst/>
              <a:ahLst/>
              <a:cxnLst/>
              <a:rect l="l" t="t" r="r" b="b"/>
              <a:pathLst>
                <a:path w="2893498" h="486366">
                  <a:moveTo>
                    <a:pt x="0" y="0"/>
                  </a:moveTo>
                  <a:lnTo>
                    <a:pt x="2893498" y="0"/>
                  </a:lnTo>
                  <a:lnTo>
                    <a:pt x="2893498" y="486366"/>
                  </a:lnTo>
                  <a:lnTo>
                    <a:pt x="0" y="4863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0"/>
              <a:ext cx="2893498" cy="486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29" name="Group 29"/>
          <p:cNvGrpSpPr/>
          <p:nvPr/>
        </p:nvGrpSpPr>
        <p:grpSpPr>
          <a:xfrm rot="0">
            <a:off x="2360539" y="4840340"/>
            <a:ext cx="3676936" cy="1600771"/>
            <a:chOff x="0" y="0"/>
            <a:chExt cx="883857" cy="38479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83857" cy="384791"/>
            </a:xfrm>
            <a:custGeom>
              <a:avLst/>
              <a:gdLst/>
              <a:ahLst/>
              <a:cxnLst/>
              <a:rect l="l" t="t" r="r" b="b"/>
              <a:pathLst>
                <a:path w="883857" h="384791">
                  <a:moveTo>
                    <a:pt x="0" y="0"/>
                  </a:moveTo>
                  <a:lnTo>
                    <a:pt x="883857" y="0"/>
                  </a:lnTo>
                  <a:lnTo>
                    <a:pt x="883857" y="384791"/>
                  </a:lnTo>
                  <a:lnTo>
                    <a:pt x="0" y="384791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0"/>
              <a:ext cx="883857" cy="384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6482940" y="5054367"/>
            <a:ext cx="8632418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它们都是在为观众服务。演示文稿是一种实用的工具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754477" y="5706267"/>
            <a:ext cx="288905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3493704" y="4929350"/>
            <a:ext cx="1410606" cy="96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50"/>
              </a:lnSpc>
              <a:spcBef>
                <a:spcPct val="0"/>
              </a:spcBef>
            </a:pPr>
            <a:r>
              <a:rPr lang="en-US" sz="6290">
                <a:solidFill>
                  <a:srgbClr val="FFFFFF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02</a:t>
            </a:r>
            <a:endParaRPr lang="en-US" sz="6290">
              <a:solidFill>
                <a:srgbClr val="FFFFFF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  <p:grpSp>
        <p:nvGrpSpPr>
          <p:cNvPr id="35" name="Group 35"/>
          <p:cNvGrpSpPr/>
          <p:nvPr/>
        </p:nvGrpSpPr>
        <p:grpSpPr>
          <a:xfrm rot="0">
            <a:off x="6037475" y="6930596"/>
            <a:ext cx="9523348" cy="1600771"/>
            <a:chOff x="0" y="0"/>
            <a:chExt cx="2893498" cy="486366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893498" cy="486366"/>
            </a:xfrm>
            <a:custGeom>
              <a:avLst/>
              <a:gdLst/>
              <a:ahLst/>
              <a:cxnLst/>
              <a:rect l="l" t="t" r="r" b="b"/>
              <a:pathLst>
                <a:path w="2893498" h="486366">
                  <a:moveTo>
                    <a:pt x="0" y="0"/>
                  </a:moveTo>
                  <a:lnTo>
                    <a:pt x="2893498" y="0"/>
                  </a:lnTo>
                  <a:lnTo>
                    <a:pt x="2893498" y="486366"/>
                  </a:lnTo>
                  <a:lnTo>
                    <a:pt x="0" y="4863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0"/>
              <a:ext cx="2893498" cy="486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id="38" name="Group 38"/>
          <p:cNvGrpSpPr/>
          <p:nvPr/>
        </p:nvGrpSpPr>
        <p:grpSpPr>
          <a:xfrm rot="0">
            <a:off x="2360539" y="6930596"/>
            <a:ext cx="3676936" cy="1600771"/>
            <a:chOff x="0" y="0"/>
            <a:chExt cx="883857" cy="384791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83857" cy="384791"/>
            </a:xfrm>
            <a:custGeom>
              <a:avLst/>
              <a:gdLst/>
              <a:ahLst/>
              <a:cxnLst/>
              <a:rect l="l" t="t" r="r" b="b"/>
              <a:pathLst>
                <a:path w="883857" h="384791">
                  <a:moveTo>
                    <a:pt x="0" y="0"/>
                  </a:moveTo>
                  <a:lnTo>
                    <a:pt x="883857" y="0"/>
                  </a:lnTo>
                  <a:lnTo>
                    <a:pt x="883857" y="384791"/>
                  </a:lnTo>
                  <a:lnTo>
                    <a:pt x="0" y="384791"/>
                  </a:lnTo>
                  <a:close/>
                </a:path>
              </a:pathLst>
            </a:custGeom>
            <a:solidFill>
              <a:srgbClr val="3143A8"/>
            </a:solidFill>
            <a:ln cap="sq">
              <a:noFill/>
              <a:prstDash val="solid"/>
              <a:miter/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0"/>
              <a:ext cx="883857" cy="384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6482940" y="7144622"/>
            <a:ext cx="8632418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它们都是在为观众服务。演示文稿是一种实用的工具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2754477" y="7796523"/>
            <a:ext cx="288905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单击输入文本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3493704" y="7019606"/>
            <a:ext cx="1410606" cy="96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50"/>
              </a:lnSpc>
              <a:spcBef>
                <a:spcPct val="0"/>
              </a:spcBef>
            </a:pPr>
            <a:r>
              <a:rPr lang="en-US" sz="6290">
                <a:solidFill>
                  <a:srgbClr val="FFFFFF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03</a:t>
            </a:r>
            <a:endParaRPr lang="en-US" sz="6290">
              <a:solidFill>
                <a:srgbClr val="FFFFFF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jJjZDBiNThjMjM5YmQxNTcyY2NkYWNjZWE5MWEzZj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2043</Words>
  <Application>WPS 演示</Application>
  <PresentationFormat>On-screen Show (4:3)</PresentationFormat>
  <Paragraphs>147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宋体</vt:lpstr>
      <vt:lpstr>Wingdings</vt:lpstr>
      <vt:lpstr>思源黑体 3</vt:lpstr>
      <vt:lpstr>黑体</vt:lpstr>
      <vt:lpstr>思源黑体 2</vt:lpstr>
      <vt:lpstr>思源黑体 2 Medium</vt:lpstr>
      <vt:lpstr>思源宋体 Bold</vt:lpstr>
      <vt:lpstr>思源黑体 2 Bold</vt:lpstr>
      <vt:lpstr>思源宋体</vt:lpstr>
      <vt:lpstr>思源黑体 2 Heavy</vt:lpstr>
      <vt:lpstr>Calibri</vt:lpstr>
      <vt:lpstr>微软雅黑</vt:lpstr>
      <vt:lpstr>Arial Unicode MS</vt:lpstr>
      <vt:lpstr>Times New Roman</vt:lpstr>
      <vt:lpstr>仿宋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深蓝色简约课堂汇报模板</dc:title>
  <dc:creator/>
  <cp:lastModifiedBy>符梦苑</cp:lastModifiedBy>
  <cp:revision>3</cp:revision>
  <dcterms:created xsi:type="dcterms:W3CDTF">2006-08-16T00:00:00Z</dcterms:created>
  <dcterms:modified xsi:type="dcterms:W3CDTF">2024-11-10T08:02:21Z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F9CAC9ED67FC45F9A3D0B085881E1BF3_12</vt:lpwstr>
  </property>
  <property fmtid="{D5CDD505-2E9C-101B-9397-08002B2CF9AE}" pid="3" name="KSOProductBuildVer">
    <vt:lpwstr>2052-12.1.0.18276</vt:lpwstr>
  </property>
</Properties>
</file>

<file path=docProps/thumbnail.jpeg>
</file>